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агулины\Desktop\hello_html_m21c712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8"/>
            <a:ext cx="9144000" cy="68545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06084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Опыты и эксперименты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младшей разновозрастной группе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420888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МДОУ </a:t>
            </a:r>
            <a:r>
              <a:rPr lang="ru-RU" sz="2000" dirty="0" err="1" smtClean="0">
                <a:solidFill>
                  <a:srgbClr val="002060"/>
                </a:solidFill>
              </a:rPr>
              <a:t>Помоздинский</a:t>
            </a:r>
            <a:r>
              <a:rPr lang="ru-RU" sz="2000" dirty="0" smtClean="0">
                <a:solidFill>
                  <a:srgbClr val="002060"/>
                </a:solidFill>
              </a:rPr>
              <a:t> детский сад №4 «Солнышко»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Воспитатель – </a:t>
            </a:r>
          </a:p>
          <a:p>
            <a:pPr algn="just"/>
            <a:r>
              <a:rPr lang="ru-RU" sz="2000" dirty="0" err="1" smtClean="0">
                <a:solidFill>
                  <a:srgbClr val="002060"/>
                </a:solidFill>
              </a:rPr>
              <a:t>Рагулина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Ирина Егоровна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Опыт 8. «</a:t>
            </a:r>
            <a:r>
              <a:rPr lang="ru-RU" b="1" u="sng" dirty="0" smtClean="0">
                <a:solidFill>
                  <a:srgbClr val="00B050"/>
                </a:solidFill>
              </a:rPr>
              <a:t>Как мы дышим воздухом?»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Цель и задачи:</a:t>
            </a:r>
            <a:r>
              <a:rPr lang="ru-RU" dirty="0" smtClean="0">
                <a:solidFill>
                  <a:srgbClr val="002060"/>
                </a:solidFill>
              </a:rPr>
              <a:t> помочь детям выявить воздух; познакомить с таким его свойством, как невидимость. Обогащать словарь детей понятиями «невидимый, заполнять, пузырьки, вдыхать»; развивать умение устанавливать связь между предметами и делать простейшие выводы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21505" name="Picture 1" descr="C:\Users\0364~1\AppData\Local\Temp\WPDNSE\{16FFF9D0-0000-0000-0000-000000000000}\IMG2020102809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2592288" cy="3456384"/>
          </a:xfrm>
          <a:prstGeom prst="rect">
            <a:avLst/>
          </a:prstGeom>
          <a:noFill/>
        </p:spPr>
      </p:pic>
      <p:pic>
        <p:nvPicPr>
          <p:cNvPr id="21506" name="Picture 2" descr="C:\Users\0364~1\AppData\Local\Temp\WPDNSE\{16FFF9D0-0000-0000-0000-000000000000}\IMG20201028093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20888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Опыт 9 . </a:t>
            </a:r>
            <a:r>
              <a:rPr lang="ru-RU" b="1" dirty="0" smtClean="0">
                <a:solidFill>
                  <a:srgbClr val="00B050"/>
                </a:solidFill>
              </a:rPr>
              <a:t>«Игры с соломинкой»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> познакомить с тем, что внутри человека есть воздух, и обнаружить его.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3" name="Picture 3" descr="C:\Users\0364~1\AppData\Local\Temp\WPDNSE\{16FFF9D0-0000-0000-0000-000000000000}\IMG20201106094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3323861" cy="2492896"/>
          </a:xfrm>
          <a:prstGeom prst="rect">
            <a:avLst/>
          </a:prstGeom>
          <a:noFill/>
        </p:spPr>
      </p:pic>
      <p:pic>
        <p:nvPicPr>
          <p:cNvPr id="20484" name="Picture 4" descr="C:\Users\0364~1\AppData\Local\Temp\WPDNSE\{16FFF9D0-0000-0000-0000-000000000000}\IMG20201106094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2664296" cy="35523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465313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Результат</a:t>
            </a:r>
            <a:r>
              <a:rPr lang="ru-RU" dirty="0" smtClean="0">
                <a:solidFill>
                  <a:srgbClr val="C00000"/>
                </a:solidFill>
              </a:rPr>
              <a:t>. Дети научились обнаруживать воздух внутри себя и использовать его для образования в воде пузырьков.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Опыт 10. </a:t>
            </a:r>
            <a:r>
              <a:rPr lang="ru-RU" b="1" u="sng" dirty="0" smtClean="0">
                <a:solidFill>
                  <a:srgbClr val="00B050"/>
                </a:solidFill>
              </a:rPr>
              <a:t>«Как образуются мыльные пузыри?»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Цель и задачи:</a:t>
            </a:r>
            <a:r>
              <a:rPr lang="ru-RU" dirty="0" smtClean="0">
                <a:solidFill>
                  <a:srgbClr val="002060"/>
                </a:solidFill>
              </a:rPr>
              <a:t> формировать представления детей о том, как образуются мыльные пузыри (при попадании воздуха в каплю мыльного раствора). Развивать умение пускать мыльные пузыри, пользоваться пространственными понятиями, различать пузыри по величине. Воспитывать умение видеть красоту окружающего мира.</a:t>
            </a:r>
          </a:p>
          <a:p>
            <a:endParaRPr lang="ru-RU" dirty="0"/>
          </a:p>
        </p:txBody>
      </p:sp>
      <p:pic>
        <p:nvPicPr>
          <p:cNvPr id="25601" name="Picture 1" descr="C:\Users\0364~1\AppData\Local\Temp\WPDNSE\{16FFF9D0-0000-0000-0000-000000000000}\IMG20201111092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2492896"/>
            <a:ext cx="2496277" cy="1872208"/>
          </a:xfrm>
          <a:prstGeom prst="rect">
            <a:avLst/>
          </a:prstGeom>
          <a:noFill/>
        </p:spPr>
      </p:pic>
      <p:pic>
        <p:nvPicPr>
          <p:cNvPr id="25603" name="Picture 3" descr="C:\Users\0364~1\AppData\Local\Temp\WPDNSE\{16FFF9D0-0000-0000-0000-000000000000}\IMG20201111093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92896"/>
            <a:ext cx="2651787" cy="1988840"/>
          </a:xfrm>
          <a:prstGeom prst="rect">
            <a:avLst/>
          </a:prstGeom>
          <a:noFill/>
        </p:spPr>
      </p:pic>
      <p:pic>
        <p:nvPicPr>
          <p:cNvPr id="25602" name="Picture 2" descr="C:\Users\0364~1\AppData\Local\Temp\WPDNSE\{16FFF9D0-0000-0000-0000-000000000000}\IMG20201111093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05064"/>
            <a:ext cx="2747798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Опыт 11. </a:t>
            </a:r>
            <a:r>
              <a:rPr lang="ru-RU" b="1" u="sng" dirty="0" smtClean="0">
                <a:solidFill>
                  <a:srgbClr val="00B050"/>
                </a:solidFill>
              </a:rPr>
              <a:t>«Горячо-холодно»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Цель: с</a:t>
            </a:r>
            <a:r>
              <a:rPr lang="ru-RU" dirty="0" smtClean="0">
                <a:solidFill>
                  <a:srgbClr val="002060"/>
                </a:solidFill>
              </a:rPr>
              <a:t>формировать у детей навыки определять температурные качества веществ и предметов. </a:t>
            </a:r>
          </a:p>
          <a:p>
            <a:endParaRPr lang="ru-RU" dirty="0"/>
          </a:p>
        </p:txBody>
      </p:sp>
      <p:pic>
        <p:nvPicPr>
          <p:cNvPr id="24577" name="Picture 1" descr="C:\Users\0364~1\AppData\Local\Temp\WPDNSE\{16FFF9D0-0000-0000-0000-000000000000}\IMG20201118092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747798" cy="2060848"/>
          </a:xfrm>
          <a:prstGeom prst="rect">
            <a:avLst/>
          </a:prstGeom>
          <a:noFill/>
        </p:spPr>
      </p:pic>
      <p:pic>
        <p:nvPicPr>
          <p:cNvPr id="24578" name="Picture 2" descr="C:\Users\0364~1\AppData\Local\Temp\WPDNSE\{16FFF9D0-0000-0000-0000-000000000000}\IMG20201118093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44824"/>
            <a:ext cx="2646294" cy="3528392"/>
          </a:xfrm>
          <a:prstGeom prst="rect">
            <a:avLst/>
          </a:prstGeom>
          <a:noFill/>
        </p:spPr>
      </p:pic>
      <p:pic>
        <p:nvPicPr>
          <p:cNvPr id="24579" name="Picture 3" descr="C:\Users\0364~1\AppData\Local\Temp\WPDNSE\{16FFF9D0-0000-0000-0000-000000000000}\IMG20201118093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80928"/>
            <a:ext cx="2517744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196753"/>
            <a:ext cx="69127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  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B050"/>
                </a:solidFill>
              </a:rPr>
              <a:t>На занятиях дети формируют практические умения и навыки экспериментирования.</a:t>
            </a:r>
          </a:p>
          <a:p>
            <a:pPr algn="just"/>
            <a:r>
              <a:rPr lang="ru-RU" sz="2000" i="1" dirty="0" smtClean="0">
                <a:solidFill>
                  <a:srgbClr val="00B050"/>
                </a:solidFill>
              </a:rPr>
              <a:t>Проводя опыты, воспитанники расширяют представления о свойствах того или иного объекта действительности.</a:t>
            </a:r>
            <a:endParaRPr lang="ru-RU" sz="2000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B050"/>
                </a:solidFill>
              </a:rPr>
              <a:t>Во время проведения опытов в группе создаётся благоприятная атмосфера, укрепляются дружеские взаимоотношения.</a:t>
            </a:r>
            <a:endParaRPr lang="ru-RU" sz="2000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B050"/>
                </a:solidFill>
              </a:rPr>
              <a:t>Результат опыта заранее неизвестен детям или известен частично.</a:t>
            </a:r>
            <a:endParaRPr lang="ru-RU" sz="2000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B050"/>
                </a:solidFill>
              </a:rPr>
              <a:t>Продемонстрированные педагогом опыты малыши вполне способны повторить самостоятельно.</a:t>
            </a:r>
            <a:endParaRPr lang="ru-RU" sz="2000" dirty="0" smtClean="0">
              <a:solidFill>
                <a:srgbClr val="00B050"/>
              </a:solidFill>
            </a:endParaRP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3732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196752"/>
            <a:ext cx="66967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Целью опытно-экспериментальной деятельности в младшей группе является формирование и расширение представлений у детей об объектах окружающего мира через практические действия.</a:t>
            </a:r>
            <a:r>
              <a:rPr lang="ru-RU" dirty="0" smtClean="0">
                <a:solidFill>
                  <a:srgbClr val="C00000"/>
                </a:solidFill>
              </a:rPr>
              <a:t> Экспериментирование способствует активному развитию мыслительных способностей: наблюдая за объектами опыта, ребёнок анализирует, обобщает полученные сведения, сравнивает их, делает элементарные выводы. Исследовательские качества проявляются в различных режимных моментах (на занятиях, во время прогулок, в самостоятельной деятельности), дети 2–4 лет стремительно познают мир.</a:t>
            </a:r>
          </a:p>
          <a:p>
            <a:pPr algn="just"/>
            <a:endParaRPr lang="ru-RU" sz="1600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 младшей разновозрастной группе на 2020-2021 учебный год запланировано 26 опытов, в презентации представлено пока 11.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83671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Узнаем, какая вода!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1700808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B050"/>
                </a:solidFill>
              </a:rPr>
              <a:t>Опыт 1. «Прозрачность»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 Цель и задачи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 выявить с детьми такое свойство воды как прозрачность. Развивать речь, умение устанавливать простейшие причинно-следственные связи.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s://sun9-76.userapi.com/impg/iHCz-FDoEAY9e5I1Z2q1cXsWLCYEz1fuJHJQIA/EU7T_gKOrBY.jpg?size=810x1080&amp;quality=96&amp;sign=2b2691a122b89c8fc0217a78ecb1939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2970330" cy="39604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95936" y="357301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Опыт 2. «Какую форму принимает вода?»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Цель: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формировать представления детей о том, что вода жидкая и принимает форму того сосуда, в который её наливают.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704" y="9087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Опыт 3.</a:t>
            </a:r>
            <a:r>
              <a:rPr lang="ru-RU" b="1" dirty="0" smtClean="0">
                <a:solidFill>
                  <a:srgbClr val="00B050"/>
                </a:solidFill>
              </a:rPr>
              <a:t> «Как вода меняет цвет?» 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340769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Цель и задачи: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 дать детям представление о том, что вода меняет свою окраску при растворении в ней различных веществ. Активизировать словарь детей; развивать умение делать простейшие выводы.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4452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Вывод:</a:t>
            </a:r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>Вода приобретает цвет растворённого в ней вещества; в окрашенной воде предметов не видно.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2058054" cy="274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92896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492896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90872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Опыт 4.  «Какой вкус у воды?»</a:t>
            </a:r>
            <a:endParaRPr lang="ru-RU" dirty="0" smtClean="0">
              <a:solidFill>
                <a:srgbClr val="00B050"/>
              </a:solidFill>
            </a:endParaRP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Цель и задачи:</a:t>
            </a:r>
            <a:r>
              <a:rPr lang="ru-RU" dirty="0" smtClean="0">
                <a:solidFill>
                  <a:srgbClr val="002060"/>
                </a:solidFill>
              </a:rPr>
              <a:t> дать представление о том, что вода не имеет собственного вкуса, но может принимать вкус некоторых растворённых в ней веществ. Развивать вкусовые ощущения, умение устанавливать простейшие причинно - следственные связи.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37321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Вывод:</a:t>
            </a:r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>Вода приобретает вкус  растворимых в ней веществ.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433" name="Picture 1" descr="C:\Users\0364~1\AppData\Local\Temp\WPDNSE\{16FFF9D0-0000-0000-0000-000000000000}\IMG20200925091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3384376" cy="2538282"/>
          </a:xfrm>
          <a:prstGeom prst="rect">
            <a:avLst/>
          </a:prstGeom>
          <a:noFill/>
        </p:spPr>
      </p:pic>
      <p:pic>
        <p:nvPicPr>
          <p:cNvPr id="18434" name="Picture 2" descr="C:\Users\0364~1\AppData\Local\Temp\WPDNSE\{16FFF9D0-0000-0000-0000-000000000000}\IMG20200925091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494" y="242088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90872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Развлечение «Рыбалка»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b="1" dirty="0" smtClean="0"/>
              <a:t> </a:t>
            </a:r>
            <a:r>
              <a:rPr lang="ru-RU" b="1" u="sng" dirty="0" smtClean="0">
                <a:solidFill>
                  <a:srgbClr val="002060"/>
                </a:solidFill>
              </a:rPr>
              <a:t>Цель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 закрепить знания о свойствах воды.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14908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«Зачем нужна вода?»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Просмотр и обсуждение мультфильма «</a:t>
            </a:r>
            <a:r>
              <a:rPr lang="ru-RU" dirty="0" err="1" smtClean="0">
                <a:solidFill>
                  <a:srgbClr val="002060"/>
                </a:solidFill>
              </a:rPr>
              <a:t>Мойдодыр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s://sun9-10.userapi.com/impg/_U04lVgUul5Efr-C6r78gHn7_7yoqikCD7tMQg/kw1ex96KU6U.jpg?size=1280x960&amp;quality=96&amp;sign=6ad0beec250d2790a96674fddaa3cb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168352" cy="2376264"/>
          </a:xfrm>
          <a:prstGeom prst="rect">
            <a:avLst/>
          </a:prstGeom>
          <a:noFill/>
        </p:spPr>
      </p:pic>
      <p:pic>
        <p:nvPicPr>
          <p:cNvPr id="17412" name="Picture 4" descr="https://sun9-18.userapi.com/impg/E1gx_wk0nP0Gv14ez9d01dGFc_ZGP_cfKz3OEg/yt5Fm8DDdO8.jpg?size=1280x960&amp;quality=96&amp;sign=16841a8f34332f63c79283ae1b38faa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3240360" cy="2430270"/>
          </a:xfrm>
          <a:prstGeom prst="rect">
            <a:avLst/>
          </a:prstGeom>
          <a:noFill/>
        </p:spPr>
      </p:pic>
      <p:pic>
        <p:nvPicPr>
          <p:cNvPr id="17414" name="Picture 6" descr="https://digitalpuppets.co.uk/wp-content/uploads/2017/02/water-blo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08720"/>
            <a:ext cx="2336757" cy="2237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05273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B050"/>
                </a:solidFill>
              </a:rPr>
              <a:t>Опыт 5. «Какие следы оставляют овощи?»</a:t>
            </a:r>
            <a:endParaRPr lang="ru-RU" dirty="0" smtClean="0">
              <a:solidFill>
                <a:srgbClr val="00B050"/>
              </a:solidFill>
            </a:endParaRP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> Дать детям представление о  свойстве некоторых овощей окрашивать бумагу, ткань и руки.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7" name="Picture 3" descr="C:\Users\Рагулины\Desktop\IMG20201013093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3457233" cy="2880320"/>
          </a:xfrm>
          <a:prstGeom prst="rect">
            <a:avLst/>
          </a:prstGeom>
          <a:noFill/>
        </p:spPr>
      </p:pic>
      <p:pic>
        <p:nvPicPr>
          <p:cNvPr id="16388" name="Picture 4" descr="C:\Users\0364~1\AppData\Local\Temp\WPDNSE\{16FFF9D0-0000-0000-0000-000000000000}\IMG20201013094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2880320" cy="3840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908721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Опыт 6. «</a:t>
            </a:r>
            <a:r>
              <a:rPr lang="ru-RU" b="1" u="sng" dirty="0" smtClean="0">
                <a:solidFill>
                  <a:srgbClr val="00B050"/>
                </a:solidFill>
              </a:rPr>
              <a:t>Где прячутся семена?»</a:t>
            </a:r>
            <a:endParaRPr lang="ru-RU" dirty="0" smtClean="0">
              <a:solidFill>
                <a:srgbClr val="00B05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Цель и задачи: </a:t>
            </a:r>
            <a:r>
              <a:rPr lang="ru-RU" dirty="0" smtClean="0">
                <a:solidFill>
                  <a:srgbClr val="002060"/>
                </a:solidFill>
              </a:rPr>
              <a:t>Показать детям, что в каждом растении есть семена, которые помогают ему размножаться. Выделить общее в строении семян, развивать навыки находить и заготавливать семена для следующих посадок.</a:t>
            </a:r>
          </a:p>
          <a:p>
            <a:endParaRPr lang="ru-RU" dirty="0"/>
          </a:p>
        </p:txBody>
      </p:sp>
      <p:pic>
        <p:nvPicPr>
          <p:cNvPr id="23553" name="Picture 1" descr="C:\Users\0364~1\AppData\Local\Temp\WPDNSE\{16FFF9D0-0000-0000-0000-000000000000}\IMG20201014094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2913788" cy="3885051"/>
          </a:xfrm>
          <a:prstGeom prst="rect">
            <a:avLst/>
          </a:prstGeom>
          <a:noFill/>
        </p:spPr>
      </p:pic>
      <p:pic>
        <p:nvPicPr>
          <p:cNvPr id="23554" name="Picture 2" descr="C:\Users\0364~1\AppData\Local\Temp\WPDNSE\{16FFF9D0-0000-0000-0000-000000000000}\IMG20201014094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132856"/>
            <a:ext cx="2952328" cy="393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гулины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Опыт 7. </a:t>
            </a:r>
            <a:r>
              <a:rPr lang="ru-RU" b="1" u="sng" dirty="0" smtClean="0">
                <a:solidFill>
                  <a:srgbClr val="00B050"/>
                </a:solidFill>
              </a:rPr>
              <a:t>«Наши помощники»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r>
              <a:rPr lang="ru-RU" dirty="0" smtClean="0">
                <a:solidFill>
                  <a:srgbClr val="002060"/>
                </a:solidFill>
              </a:rPr>
              <a:t>познакомить с органами чувств и их назначением (глаза — смотреть, уши — слышать, нос — определять запах, язык — определять вкус, пальцы — определять форму, структуру поверхности), с охраной органов чувств.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2529" name="Picture 1" descr="C:\Users\0364~1\AppData\Local\Temp\WPDNSE\{16FFF9D0-0000-0000-0000-000000000000}\IMG20201021092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2688298" cy="2016224"/>
          </a:xfrm>
          <a:prstGeom prst="rect">
            <a:avLst/>
          </a:prstGeom>
          <a:noFill/>
        </p:spPr>
      </p:pic>
      <p:pic>
        <p:nvPicPr>
          <p:cNvPr id="22531" name="Picture 3" descr="C:\Users\0364~1\AppData\Local\Temp\WPDNSE\{16FFF9D0-0000-0000-0000-000000000000}\IMG20201021093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48880"/>
            <a:ext cx="2699792" cy="2024844"/>
          </a:xfrm>
          <a:prstGeom prst="rect">
            <a:avLst/>
          </a:prstGeom>
          <a:noFill/>
        </p:spPr>
      </p:pic>
      <p:pic>
        <p:nvPicPr>
          <p:cNvPr id="22530" name="Picture 2" descr="C:\Users\0364~1\AppData\Local\Temp\WPDNSE\{16FFF9D0-0000-0000-0000-000000000000}\IMG20201021093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077072"/>
            <a:ext cx="2531773" cy="1898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366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Рагулины</dc:creator>
  <cp:lastModifiedBy>Рагулины</cp:lastModifiedBy>
  <cp:revision>15</cp:revision>
  <dcterms:created xsi:type="dcterms:W3CDTF">2020-12-07T15:17:42Z</dcterms:created>
  <dcterms:modified xsi:type="dcterms:W3CDTF">2020-12-07T17:40:03Z</dcterms:modified>
</cp:coreProperties>
</file>